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9B4F-CAE9-49C2-8103-93F5CA3F5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BAD74-27ED-4BED-8304-1ACD5C3EF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98F34-31F6-41F6-9CE0-A6845F3EC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BB186-A40B-4FED-9678-99825331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2C787-1719-473C-894D-E2C7448AA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22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F894-B2CA-409B-B0E2-55A6AC59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8503B-165D-47FA-9EEA-93C890615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F5555-8495-47E9-B1BA-EA0F7F02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E8CC5-2607-4DB1-92A0-9B1CB989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5BAD3-422C-4DB9-8575-B9550E1D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50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930650-BEAD-41B3-8D10-0E41E42F21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92C54-ABB8-41EB-AFA9-C780E2917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462D9-84C7-4F0D-9DC7-2BCB96BD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E980E-2467-4AD5-9A5E-3ABFC5A5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20CBE-2A4D-480D-904C-1B2221889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2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B3A6-D6AD-40CB-B035-7D9AD5FEF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73FA7-5603-434A-93AE-213437FDB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D13D1-7ACF-4284-8E3F-E2F9DBB3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0C06C-F64F-47DB-B1B2-569E1EFA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AA030-A803-472B-A0E8-F6D7EF50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2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D16F4-560A-49E6-9C01-1CEAF4E9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E47EE-D3C0-412A-88A5-E467627F6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778E7-888E-4051-BC7F-47F64386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3B5A0-E551-4908-8CB8-F77F0F8A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04346-95C6-4B92-8E72-ACD84A0EB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4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A3146-CAF5-458F-B8DA-B5DAC9DEC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4E1F0-751F-45BE-8C33-369C92C73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F4747-4139-4489-84EF-3C7E36FE4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60AA4-026C-4752-B5A9-24C66A01E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B31FF-44C0-4FC2-8074-A87A3AC5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B55F9-A1E8-48DF-A503-37F6DF598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7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3BB0B-7359-4194-96D3-A13ED07C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FBF41-C268-49EE-BC84-728A2ADC5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3DD7C-FEE4-4039-8D93-04AB98FC4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66A05-5C95-464E-9FE0-FA5B7D6CD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C4C57-ACC2-44A0-91D5-178D50582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73EB0-B4A5-4298-B0EB-63917470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5E14A-FFA0-4C78-9AEB-FDACE153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E6CB7-B25B-4C7E-97B0-CF1AD4C3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8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626D-0012-4477-B4FF-20694A920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271C37-EDE0-4B58-B90C-B591669E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F2E6-A45F-439C-820C-236C3F3B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1DE2A-1360-4EAF-8E9E-3D8B37F2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28CE3E-7091-456F-BCDB-E6815104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E4F0C-FE62-4569-9BBC-D92F5ADF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55135-FE10-4193-91B0-DCD527F6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8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3B85-5385-4AAB-AC87-39E4076E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D0436-8C7C-4B02-B2BF-5FBD74493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67EDB-D5D8-445B-8A92-534DC42EE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AD729-04A8-4812-AFF8-D9B492299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D833E-C18E-42C3-9DAB-A6019C0C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F72E0-F719-4075-AFAB-30BE2D54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9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7871-D7AE-471A-89E5-53FF8327A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1DEDC4-F345-4B7E-8236-CE6C8172E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EDAD8-4BC2-430C-8712-901348832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0BC23-5990-480D-A084-067B2CD9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736A4-6194-48B6-90FD-C4B824E4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A6335-1823-4176-A23D-036A008D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0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4215F0-37EB-4504-9C2A-3C7E842E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E41D8-DDEF-4087-8ED5-1E51B8046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DA74D-7546-473C-AC63-6E108A187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F5B0D-B683-4F0E-8596-9B92B3A2D328}" type="datetimeFigureOut">
              <a:rPr lang="en-GB" smtClean="0"/>
              <a:t>29/09/2024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889C6-EFD3-4DC9-8BA3-EAC73FA3C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92A2-2A38-48A9-82B6-F49F7F1A9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8C3A-79E5-4BEA-A58E-C8611F95D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4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5" Type="http://schemas.openxmlformats.org/officeDocument/2006/relationships/image" Target="../media/image19.png"/><Relationship Id="rId10" Type="http://schemas.openxmlformats.org/officeDocument/2006/relationships/image" Target="../media/image3.png"/><Relationship Id="rId4" Type="http://schemas.openxmlformats.org/officeDocument/2006/relationships/image" Target="../media/image11.jpeg"/><Relationship Id="rId9" Type="http://schemas.openxmlformats.org/officeDocument/2006/relationships/image" Target="../media/image14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>
            <a:extLst>
              <a:ext uri="{FF2B5EF4-FFF2-40B4-BE49-F238E27FC236}">
                <a16:creationId xmlns:a16="http://schemas.microsoft.com/office/drawing/2014/main" id="{44EC6F6F-91AC-425C-A3A7-DE109F93D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022" y="2055057"/>
            <a:ext cx="921897" cy="95554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E66DCAF-2F8B-4E1F-B6CF-67E83011B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832" y="896838"/>
            <a:ext cx="577899" cy="64656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4E98AE0-4822-4B55-841E-27D354842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456" y="86474"/>
            <a:ext cx="755178" cy="64834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E4E4F3D-6905-4051-BE86-B65B4E8BD7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7993" y="2254983"/>
            <a:ext cx="531724" cy="110574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6E7A6AF-2873-455C-BFA1-9B71AC930C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09668" y="4794207"/>
            <a:ext cx="1050179" cy="66717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B9D224C-0BC8-48A7-B76F-3A4A07FCC5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5227" y="5812896"/>
            <a:ext cx="600214" cy="5729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C735132-B62A-40F3-8CE6-E40EFF7232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0616" y="5767930"/>
            <a:ext cx="703066" cy="73866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3715C07-2283-4277-8CBE-C91E816D7C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38287" y="5836235"/>
            <a:ext cx="571229" cy="5125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3E31E4-A95A-43A4-BFB1-0D0028FCA2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154" r="98077">
                        <a14:foregroundMark x1="28846" y1="17308" x2="34615" y2="16923"/>
                        <a14:foregroundMark x1="35769" y1="14615" x2="56154" y2="15000"/>
                        <a14:foregroundMark x1="56154" y1="15000" x2="84231" y2="13846"/>
                        <a14:foregroundMark x1="84231" y1="13846" x2="98077" y2="14615"/>
                        <a14:foregroundMark x1="1154" y1="83462" x2="24615" y2="82692"/>
                        <a14:foregroundMark x1="24615" y1="82692" x2="44615" y2="82692"/>
                        <a14:foregroundMark x1="44615" y1="82692" x2="55385" y2="81923"/>
                        <a14:foregroundMark x1="55385" y1="81923" x2="63077" y2="819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4000" y="606173"/>
            <a:ext cx="9144000" cy="556421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7366927-547F-4AEE-AD0C-051493AE0965}"/>
              </a:ext>
            </a:extLst>
          </p:cNvPr>
          <p:cNvSpPr/>
          <p:nvPr/>
        </p:nvSpPr>
        <p:spPr>
          <a:xfrm>
            <a:off x="1382332" y="479268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96C52E-48B6-495E-9AAF-64DA39C3B7CA}"/>
              </a:ext>
            </a:extLst>
          </p:cNvPr>
          <p:cNvSpPr/>
          <p:nvPr/>
        </p:nvSpPr>
        <p:spPr>
          <a:xfrm>
            <a:off x="5783656" y="4713784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1F1BAA-1406-447B-B979-D9EFE72563F0}"/>
              </a:ext>
            </a:extLst>
          </p:cNvPr>
          <p:cNvSpPr/>
          <p:nvPr/>
        </p:nvSpPr>
        <p:spPr>
          <a:xfrm>
            <a:off x="2462010" y="206531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AFE5E5-04BF-4E4E-85E7-3C7CABE87E93}"/>
              </a:ext>
            </a:extLst>
          </p:cNvPr>
          <p:cNvSpPr/>
          <p:nvPr/>
        </p:nvSpPr>
        <p:spPr>
          <a:xfrm>
            <a:off x="8186670" y="319140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AE5FCC-FE0F-4248-99CE-FA94A54358F0}"/>
              </a:ext>
            </a:extLst>
          </p:cNvPr>
          <p:cNvSpPr/>
          <p:nvPr/>
        </p:nvSpPr>
        <p:spPr>
          <a:xfrm>
            <a:off x="5563672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17FD21-7F7A-404A-9904-2C965EF83EE0}"/>
              </a:ext>
            </a:extLst>
          </p:cNvPr>
          <p:cNvSpPr/>
          <p:nvPr/>
        </p:nvSpPr>
        <p:spPr>
          <a:xfrm>
            <a:off x="9693499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3493B5-3BC7-495B-B6B6-355CB32E2814}"/>
              </a:ext>
            </a:extLst>
          </p:cNvPr>
          <p:cNvSpPr/>
          <p:nvPr/>
        </p:nvSpPr>
        <p:spPr>
          <a:xfrm>
            <a:off x="1056384" y="6322955"/>
            <a:ext cx="3400023" cy="4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latin typeface="Century Gothic" panose="020B0502020202020204" pitchFamily="34" charset="0"/>
              </a:rPr>
              <a:t>PE Y7 Curriculum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DDCC7A1-9EDA-4DAF-90B3-0794713BE91F}"/>
              </a:ext>
            </a:extLst>
          </p:cNvPr>
          <p:cNvPicPr/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5" y="5767931"/>
            <a:ext cx="1370542" cy="1031544"/>
          </a:xfrm>
          <a:prstGeom prst="rect">
            <a:avLst/>
          </a:prstGeom>
        </p:spPr>
      </p:pic>
      <p:pic>
        <p:nvPicPr>
          <p:cNvPr id="35" name="Picture 18" descr="Cartoon Star Vector Art, Icons, and Graphics for Free Download">
            <a:extLst>
              <a:ext uri="{FF2B5EF4-FFF2-40B4-BE49-F238E27FC236}">
                <a16:creationId xmlns:a16="http://schemas.microsoft.com/office/drawing/2014/main" id="{EE041214-DCB8-415D-A670-4F7023725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59" y="948753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2DBFE7-56A4-4CBF-997A-DEE7EF5173A6}"/>
              </a:ext>
            </a:extLst>
          </p:cNvPr>
          <p:cNvSpPr txBox="1"/>
          <p:nvPr/>
        </p:nvSpPr>
        <p:spPr>
          <a:xfrm>
            <a:off x="1690303" y="4018454"/>
            <a:ext cx="1719075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1. Baseline assessment</a:t>
            </a:r>
            <a:r>
              <a:rPr lang="en-GB" sz="1400" dirty="0"/>
              <a:t>: Cross country/skill circuit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98F9F72-50CB-4A27-B233-352D41D12B7F}"/>
              </a:ext>
            </a:extLst>
          </p:cNvPr>
          <p:cNvSpPr txBox="1"/>
          <p:nvPr/>
        </p:nvSpPr>
        <p:spPr>
          <a:xfrm>
            <a:off x="2756395" y="5728607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2. G: Netball</a:t>
            </a:r>
          </a:p>
          <a:p>
            <a:pPr algn="ctr"/>
            <a:r>
              <a:rPr lang="en-GB" sz="1400" b="1" dirty="0"/>
              <a:t>B: Rugby</a:t>
            </a:r>
            <a:endParaRPr lang="en-GB" sz="14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3E3AFB-B77F-4788-AFE0-65646D00527F}"/>
              </a:ext>
            </a:extLst>
          </p:cNvPr>
          <p:cNvSpPr txBox="1"/>
          <p:nvPr/>
        </p:nvSpPr>
        <p:spPr>
          <a:xfrm>
            <a:off x="4561932" y="4233898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3. G: Fitness</a:t>
            </a:r>
          </a:p>
          <a:p>
            <a:pPr algn="ctr"/>
            <a:r>
              <a:rPr lang="en-GB" sz="1400" b="1" dirty="0"/>
              <a:t>B: Basketball</a:t>
            </a:r>
            <a:endParaRPr lang="en-GB" sz="14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359A329-B10D-4B0D-923E-90A5EE31FFBA}"/>
              </a:ext>
            </a:extLst>
          </p:cNvPr>
          <p:cNvSpPr txBox="1"/>
          <p:nvPr/>
        </p:nvSpPr>
        <p:spPr>
          <a:xfrm>
            <a:off x="6227019" y="5647164"/>
            <a:ext cx="137417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Continued- </a:t>
            </a:r>
          </a:p>
          <a:p>
            <a:pPr algn="ctr"/>
            <a:r>
              <a:rPr lang="en-GB" sz="1400" b="1" dirty="0"/>
              <a:t>3. G: Fitness</a:t>
            </a:r>
          </a:p>
          <a:p>
            <a:pPr algn="ctr"/>
            <a:r>
              <a:rPr lang="en-GB" sz="1400" b="1" dirty="0"/>
              <a:t>B: Basketball</a:t>
            </a:r>
            <a:endParaRPr lang="en-GB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EE7A7BE-0C01-4DDD-8308-AA1455AFA753}"/>
              </a:ext>
            </a:extLst>
          </p:cNvPr>
          <p:cNvSpPr txBox="1"/>
          <p:nvPr/>
        </p:nvSpPr>
        <p:spPr>
          <a:xfrm>
            <a:off x="8810809" y="5506320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4. G: Handball</a:t>
            </a:r>
          </a:p>
          <a:p>
            <a:pPr algn="ctr"/>
            <a:r>
              <a:rPr lang="en-GB" sz="1400" b="1" dirty="0"/>
              <a:t>B: Football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2E93CCF-2D32-4D5D-9686-323C711284C9}"/>
              </a:ext>
            </a:extLst>
          </p:cNvPr>
          <p:cNvSpPr txBox="1"/>
          <p:nvPr/>
        </p:nvSpPr>
        <p:spPr>
          <a:xfrm>
            <a:off x="9870106" y="3875891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5. G: Football</a:t>
            </a:r>
          </a:p>
          <a:p>
            <a:pPr algn="ctr"/>
            <a:r>
              <a:rPr lang="en-GB" sz="1400" b="1" dirty="0"/>
              <a:t>B: Handball</a:t>
            </a:r>
            <a:endParaRPr lang="en-GB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F6742F-68FE-4D4F-9F03-A0B35F860900}"/>
              </a:ext>
            </a:extLst>
          </p:cNvPr>
          <p:cNvSpPr txBox="1"/>
          <p:nvPr/>
        </p:nvSpPr>
        <p:spPr>
          <a:xfrm>
            <a:off x="9228276" y="2507790"/>
            <a:ext cx="1514287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5. G: Football</a:t>
            </a:r>
          </a:p>
          <a:p>
            <a:pPr algn="ctr"/>
            <a:r>
              <a:rPr lang="en-GB" sz="1400" b="1" dirty="0"/>
              <a:t>B: Handball</a:t>
            </a:r>
            <a:endParaRPr lang="en-GB" sz="1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C1092D-AFEA-4223-8BF9-53A06AD0D7C2}"/>
              </a:ext>
            </a:extLst>
          </p:cNvPr>
          <p:cNvSpPr txBox="1"/>
          <p:nvPr/>
        </p:nvSpPr>
        <p:spPr>
          <a:xfrm>
            <a:off x="6756632" y="2260037"/>
            <a:ext cx="185719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6. G: Dance</a:t>
            </a:r>
          </a:p>
          <a:p>
            <a:pPr algn="ctr"/>
            <a:r>
              <a:rPr lang="en-GB" sz="1400" b="1" dirty="0"/>
              <a:t>B: Outdoor Education </a:t>
            </a:r>
            <a:endParaRPr lang="en-GB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501B6C1-4DDA-475C-B039-C9B021A3997B}"/>
              </a:ext>
            </a:extLst>
          </p:cNvPr>
          <p:cNvSpPr txBox="1"/>
          <p:nvPr/>
        </p:nvSpPr>
        <p:spPr>
          <a:xfrm>
            <a:off x="4130566" y="2073753"/>
            <a:ext cx="185719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7. G: Trampoline</a:t>
            </a:r>
          </a:p>
          <a:p>
            <a:pPr algn="ctr"/>
            <a:r>
              <a:rPr lang="en-GB" sz="1400" b="1" dirty="0"/>
              <a:t>B: Fitness</a:t>
            </a:r>
            <a:endParaRPr lang="en-GB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38C5DB3-3310-4CE0-84AE-D2D10A9DAEDA}"/>
              </a:ext>
            </a:extLst>
          </p:cNvPr>
          <p:cNvSpPr txBox="1"/>
          <p:nvPr/>
        </p:nvSpPr>
        <p:spPr>
          <a:xfrm>
            <a:off x="463151" y="1998427"/>
            <a:ext cx="185719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7. G: Trampoline</a:t>
            </a:r>
          </a:p>
          <a:p>
            <a:pPr algn="ctr"/>
            <a:r>
              <a:rPr lang="en-GB" sz="1400" b="1" dirty="0"/>
              <a:t>B: Fitness</a:t>
            </a:r>
            <a:endParaRPr lang="en-GB" sz="1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152937-AA9A-4315-8EE7-62BEA145CE8A}"/>
              </a:ext>
            </a:extLst>
          </p:cNvPr>
          <p:cNvSpPr txBox="1"/>
          <p:nvPr/>
        </p:nvSpPr>
        <p:spPr>
          <a:xfrm>
            <a:off x="2756395" y="384430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9. G: Rugby</a:t>
            </a:r>
          </a:p>
          <a:p>
            <a:pPr algn="ctr"/>
            <a:r>
              <a:rPr lang="en-GB" sz="1400" b="1" dirty="0"/>
              <a:t>B: Trampoline</a:t>
            </a:r>
            <a:endParaRPr lang="en-GB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08A8D2-AC71-461A-AF62-322597847E48}"/>
              </a:ext>
            </a:extLst>
          </p:cNvPr>
          <p:cNvSpPr txBox="1"/>
          <p:nvPr/>
        </p:nvSpPr>
        <p:spPr>
          <a:xfrm>
            <a:off x="297839" y="1163027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8. G: Outdoor Education</a:t>
            </a:r>
          </a:p>
          <a:p>
            <a:pPr algn="ctr"/>
            <a:r>
              <a:rPr lang="en-GB" sz="1400" b="1" dirty="0"/>
              <a:t>B: Dance</a:t>
            </a:r>
            <a:endParaRPr lang="en-GB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C84B518-8BFC-4556-999E-69366F98F9D2}"/>
              </a:ext>
            </a:extLst>
          </p:cNvPr>
          <p:cNvSpPr txBox="1"/>
          <p:nvPr/>
        </p:nvSpPr>
        <p:spPr>
          <a:xfrm>
            <a:off x="5249017" y="236841"/>
            <a:ext cx="233422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9. G: Rugby</a:t>
            </a:r>
          </a:p>
          <a:p>
            <a:pPr algn="ctr"/>
            <a:r>
              <a:rPr lang="en-GB" sz="1400" b="1" dirty="0"/>
              <a:t>B: Trampoline</a:t>
            </a:r>
            <a:endParaRPr lang="en-GB" sz="14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AAD811-8FD5-4CB8-ABC9-ED2F8E4A1E02}"/>
              </a:ext>
            </a:extLst>
          </p:cNvPr>
          <p:cNvSpPr txBox="1"/>
          <p:nvPr/>
        </p:nvSpPr>
        <p:spPr>
          <a:xfrm>
            <a:off x="7723336" y="329510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10. G: Athletics</a:t>
            </a:r>
          </a:p>
          <a:p>
            <a:pPr algn="ctr"/>
            <a:r>
              <a:rPr lang="en-GB" sz="1400" b="1" dirty="0"/>
              <a:t>B: Badminton/Cricket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EFD9A52-6559-437B-8548-4336B736C3A1}"/>
              </a:ext>
            </a:extLst>
          </p:cNvPr>
          <p:cNvSpPr txBox="1"/>
          <p:nvPr/>
        </p:nvSpPr>
        <p:spPr>
          <a:xfrm>
            <a:off x="10943168" y="743064"/>
            <a:ext cx="1024731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11. G: Badminton/Rounders</a:t>
            </a:r>
          </a:p>
          <a:p>
            <a:pPr algn="ctr"/>
            <a:r>
              <a:rPr lang="en-GB" sz="1400" b="1" dirty="0"/>
              <a:t>B: Athletics</a:t>
            </a:r>
            <a:endParaRPr lang="en-GB" sz="14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F02D347-F67B-4A14-896B-45E968A7F9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94488" y="2577664"/>
            <a:ext cx="1322092" cy="129822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525D882-8D66-4D0A-9BD3-1B36E72324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38756" y="5754776"/>
            <a:ext cx="1538863" cy="91265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4A895F2-FD6E-418D-AB8B-323CE6835A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8810" y="3024130"/>
            <a:ext cx="2447925" cy="71437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0467EB7-9767-46EC-ABDE-338647596F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8839" y="3971019"/>
            <a:ext cx="1028700" cy="12858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AE0F8F-E566-4F90-939D-6833FF9195F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5035" y="125340"/>
            <a:ext cx="2171700" cy="98778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5EA3101-C377-458B-A85D-262AE9B7F56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540327" y="1954770"/>
            <a:ext cx="1634501" cy="4368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7FB489F-E8BC-497F-92E7-65FB279DF99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357577" y="96245"/>
            <a:ext cx="661117" cy="5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72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>
            <a:extLst>
              <a:ext uri="{FF2B5EF4-FFF2-40B4-BE49-F238E27FC236}">
                <a16:creationId xmlns:a16="http://schemas.microsoft.com/office/drawing/2014/main" id="{44EC6F6F-91AC-425C-A3A7-DE109F93D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022" y="2055057"/>
            <a:ext cx="921897" cy="95554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E66DCAF-2F8B-4E1F-B6CF-67E83011B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832" y="896838"/>
            <a:ext cx="577899" cy="64656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4E98AE0-4822-4B55-841E-27D354842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7456" y="86474"/>
            <a:ext cx="755178" cy="64834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E4E4F3D-6905-4051-BE86-B65B4E8BD7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7993" y="2254983"/>
            <a:ext cx="531724" cy="110574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6E7A6AF-2873-455C-BFA1-9B71AC930C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85678" y="4588377"/>
            <a:ext cx="1374170" cy="8730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B9D224C-0BC8-48A7-B76F-3A4A07FCC5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5227" y="5812896"/>
            <a:ext cx="600214" cy="5729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C735132-B62A-40F3-8CE6-E40EFF7232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0616" y="5767930"/>
            <a:ext cx="703066" cy="73866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3715C07-2283-4277-8CBE-C91E816D7C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38287" y="5836235"/>
            <a:ext cx="571229" cy="5125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3E31E4-A95A-43A4-BFB1-0D0028FCA2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154" r="98077">
                        <a14:foregroundMark x1="28846" y1="17308" x2="34615" y2="16923"/>
                        <a14:foregroundMark x1="35769" y1="14615" x2="56154" y2="15000"/>
                        <a14:foregroundMark x1="56154" y1="15000" x2="84231" y2="13846"/>
                        <a14:foregroundMark x1="84231" y1="13846" x2="98077" y2="14615"/>
                        <a14:foregroundMark x1="1154" y1="83462" x2="24615" y2="82692"/>
                        <a14:foregroundMark x1="24615" y1="82692" x2="44615" y2="82692"/>
                        <a14:foregroundMark x1="44615" y1="82692" x2="55385" y2="81923"/>
                        <a14:foregroundMark x1="55385" y1="81923" x2="63077" y2="819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4000" y="606173"/>
            <a:ext cx="9144000" cy="556421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7366927-547F-4AEE-AD0C-051493AE0965}"/>
              </a:ext>
            </a:extLst>
          </p:cNvPr>
          <p:cNvSpPr/>
          <p:nvPr/>
        </p:nvSpPr>
        <p:spPr>
          <a:xfrm>
            <a:off x="1382332" y="479268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96C52E-48B6-495E-9AAF-64DA39C3B7CA}"/>
              </a:ext>
            </a:extLst>
          </p:cNvPr>
          <p:cNvSpPr/>
          <p:nvPr/>
        </p:nvSpPr>
        <p:spPr>
          <a:xfrm>
            <a:off x="5783656" y="4713784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1F1BAA-1406-447B-B979-D9EFE72563F0}"/>
              </a:ext>
            </a:extLst>
          </p:cNvPr>
          <p:cNvSpPr/>
          <p:nvPr/>
        </p:nvSpPr>
        <p:spPr>
          <a:xfrm>
            <a:off x="2462010" y="206531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AFE5E5-04BF-4E4E-85E7-3C7CABE87E93}"/>
              </a:ext>
            </a:extLst>
          </p:cNvPr>
          <p:cNvSpPr/>
          <p:nvPr/>
        </p:nvSpPr>
        <p:spPr>
          <a:xfrm>
            <a:off x="8186670" y="319140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AE5FCC-FE0F-4248-99CE-FA94A54358F0}"/>
              </a:ext>
            </a:extLst>
          </p:cNvPr>
          <p:cNvSpPr/>
          <p:nvPr/>
        </p:nvSpPr>
        <p:spPr>
          <a:xfrm>
            <a:off x="5563672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17FD21-7F7A-404A-9904-2C965EF83EE0}"/>
              </a:ext>
            </a:extLst>
          </p:cNvPr>
          <p:cNvSpPr/>
          <p:nvPr/>
        </p:nvSpPr>
        <p:spPr>
          <a:xfrm>
            <a:off x="9693499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3493B5-3BC7-495B-B6B6-355CB32E2814}"/>
              </a:ext>
            </a:extLst>
          </p:cNvPr>
          <p:cNvSpPr/>
          <p:nvPr/>
        </p:nvSpPr>
        <p:spPr>
          <a:xfrm>
            <a:off x="1056384" y="6322955"/>
            <a:ext cx="3400023" cy="4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latin typeface="Century Gothic" panose="020B0502020202020204" pitchFamily="34" charset="0"/>
              </a:rPr>
              <a:t>PE Y8 Curriculum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DDCC7A1-9EDA-4DAF-90B3-0794713BE91F}"/>
              </a:ext>
            </a:extLst>
          </p:cNvPr>
          <p:cNvPicPr/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5" y="5883121"/>
            <a:ext cx="1318617" cy="916353"/>
          </a:xfrm>
          <a:prstGeom prst="rect">
            <a:avLst/>
          </a:prstGeom>
        </p:spPr>
      </p:pic>
      <p:pic>
        <p:nvPicPr>
          <p:cNvPr id="35" name="Picture 18" descr="Cartoon Star Vector Art, Icons, and Graphics for Free Download">
            <a:extLst>
              <a:ext uri="{FF2B5EF4-FFF2-40B4-BE49-F238E27FC236}">
                <a16:creationId xmlns:a16="http://schemas.microsoft.com/office/drawing/2014/main" id="{EE041214-DCB8-415D-A670-4F7023725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59" y="948753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098F9F72-50CB-4A27-B233-352D41D12B7F}"/>
              </a:ext>
            </a:extLst>
          </p:cNvPr>
          <p:cNvSpPr txBox="1"/>
          <p:nvPr/>
        </p:nvSpPr>
        <p:spPr>
          <a:xfrm>
            <a:off x="2756395" y="5728607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2. G: Netball</a:t>
            </a:r>
          </a:p>
          <a:p>
            <a:pPr algn="ctr"/>
            <a:r>
              <a:rPr lang="en-GB" sz="1400" b="1" dirty="0"/>
              <a:t>B: Rugby</a:t>
            </a:r>
            <a:endParaRPr lang="en-GB" sz="14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3E3AFB-B77F-4788-AFE0-65646D00527F}"/>
              </a:ext>
            </a:extLst>
          </p:cNvPr>
          <p:cNvSpPr txBox="1"/>
          <p:nvPr/>
        </p:nvSpPr>
        <p:spPr>
          <a:xfrm>
            <a:off x="4561932" y="4233898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3. G: Fitness</a:t>
            </a:r>
          </a:p>
          <a:p>
            <a:pPr algn="ctr"/>
            <a:r>
              <a:rPr lang="en-GB" sz="1400" b="1" dirty="0"/>
              <a:t>B: Basketball</a:t>
            </a:r>
            <a:endParaRPr lang="en-GB" sz="14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359A329-B10D-4B0D-923E-90A5EE31FFBA}"/>
              </a:ext>
            </a:extLst>
          </p:cNvPr>
          <p:cNvSpPr txBox="1"/>
          <p:nvPr/>
        </p:nvSpPr>
        <p:spPr>
          <a:xfrm>
            <a:off x="6227019" y="5647164"/>
            <a:ext cx="137417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Continued- </a:t>
            </a:r>
          </a:p>
          <a:p>
            <a:pPr algn="ctr"/>
            <a:r>
              <a:rPr lang="en-GB" sz="1400" b="1" dirty="0"/>
              <a:t>3. G: Fitness</a:t>
            </a:r>
          </a:p>
          <a:p>
            <a:pPr algn="ctr"/>
            <a:r>
              <a:rPr lang="en-GB" sz="1400" b="1" dirty="0"/>
              <a:t>B: Basketball</a:t>
            </a:r>
            <a:endParaRPr lang="en-GB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EE7A7BE-0C01-4DDD-8308-AA1455AFA753}"/>
              </a:ext>
            </a:extLst>
          </p:cNvPr>
          <p:cNvSpPr txBox="1"/>
          <p:nvPr/>
        </p:nvSpPr>
        <p:spPr>
          <a:xfrm>
            <a:off x="8810809" y="5506320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4. G: Handball</a:t>
            </a:r>
          </a:p>
          <a:p>
            <a:pPr algn="ctr"/>
            <a:r>
              <a:rPr lang="en-GB" sz="1400" b="1" dirty="0"/>
              <a:t>B: Football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2E93CCF-2D32-4D5D-9686-323C711284C9}"/>
              </a:ext>
            </a:extLst>
          </p:cNvPr>
          <p:cNvSpPr txBox="1"/>
          <p:nvPr/>
        </p:nvSpPr>
        <p:spPr>
          <a:xfrm>
            <a:off x="9870106" y="3875891"/>
            <a:ext cx="137417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5. G: Football</a:t>
            </a:r>
          </a:p>
          <a:p>
            <a:pPr algn="ctr"/>
            <a:r>
              <a:rPr lang="en-GB" sz="1400" b="1" dirty="0"/>
              <a:t>B: Handball</a:t>
            </a:r>
            <a:endParaRPr lang="en-GB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F6742F-68FE-4D4F-9F03-A0B35F860900}"/>
              </a:ext>
            </a:extLst>
          </p:cNvPr>
          <p:cNvSpPr txBox="1"/>
          <p:nvPr/>
        </p:nvSpPr>
        <p:spPr>
          <a:xfrm>
            <a:off x="9228276" y="2507790"/>
            <a:ext cx="1514287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5. G: Football</a:t>
            </a:r>
          </a:p>
          <a:p>
            <a:pPr algn="ctr"/>
            <a:r>
              <a:rPr lang="en-GB" sz="1400" b="1" dirty="0"/>
              <a:t>B: Handball</a:t>
            </a:r>
            <a:endParaRPr lang="en-GB" sz="1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C1092D-AFEA-4223-8BF9-53A06AD0D7C2}"/>
              </a:ext>
            </a:extLst>
          </p:cNvPr>
          <p:cNvSpPr txBox="1"/>
          <p:nvPr/>
        </p:nvSpPr>
        <p:spPr>
          <a:xfrm>
            <a:off x="6756632" y="2260037"/>
            <a:ext cx="185719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6. G: Dance</a:t>
            </a:r>
          </a:p>
          <a:p>
            <a:pPr algn="ctr"/>
            <a:r>
              <a:rPr lang="en-GB" sz="1400" b="1" dirty="0"/>
              <a:t>B: Outdoor Education </a:t>
            </a:r>
            <a:endParaRPr lang="en-GB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501B6C1-4DDA-475C-B039-C9B021A3997B}"/>
              </a:ext>
            </a:extLst>
          </p:cNvPr>
          <p:cNvSpPr txBox="1"/>
          <p:nvPr/>
        </p:nvSpPr>
        <p:spPr>
          <a:xfrm>
            <a:off x="4130566" y="2073753"/>
            <a:ext cx="185719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7. G: Trampoline</a:t>
            </a:r>
          </a:p>
          <a:p>
            <a:pPr algn="ctr"/>
            <a:r>
              <a:rPr lang="en-GB" sz="1400" b="1" dirty="0"/>
              <a:t>B: Fitness</a:t>
            </a:r>
            <a:endParaRPr lang="en-GB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38C5DB3-3310-4CE0-84AE-D2D10A9DAEDA}"/>
              </a:ext>
            </a:extLst>
          </p:cNvPr>
          <p:cNvSpPr txBox="1"/>
          <p:nvPr/>
        </p:nvSpPr>
        <p:spPr>
          <a:xfrm>
            <a:off x="463151" y="1998427"/>
            <a:ext cx="185719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7. G: Trampoline</a:t>
            </a:r>
          </a:p>
          <a:p>
            <a:pPr algn="ctr"/>
            <a:r>
              <a:rPr lang="en-GB" sz="1400" b="1" dirty="0"/>
              <a:t>B: Fitness</a:t>
            </a:r>
            <a:endParaRPr lang="en-GB" sz="1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2152937-AA9A-4315-8EE7-62BEA145CE8A}"/>
              </a:ext>
            </a:extLst>
          </p:cNvPr>
          <p:cNvSpPr txBox="1"/>
          <p:nvPr/>
        </p:nvSpPr>
        <p:spPr>
          <a:xfrm>
            <a:off x="2756395" y="384430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9. G: Rugby</a:t>
            </a:r>
          </a:p>
          <a:p>
            <a:pPr algn="ctr"/>
            <a:r>
              <a:rPr lang="en-GB" sz="1400" b="1" dirty="0"/>
              <a:t>B: Trampoline</a:t>
            </a:r>
            <a:endParaRPr lang="en-GB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08A8D2-AC71-461A-AF62-322597847E48}"/>
              </a:ext>
            </a:extLst>
          </p:cNvPr>
          <p:cNvSpPr txBox="1"/>
          <p:nvPr/>
        </p:nvSpPr>
        <p:spPr>
          <a:xfrm>
            <a:off x="297839" y="1163027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8. G: Outdoor Education</a:t>
            </a:r>
          </a:p>
          <a:p>
            <a:pPr algn="ctr"/>
            <a:r>
              <a:rPr lang="en-GB" sz="1400" b="1" dirty="0"/>
              <a:t>B: Dance</a:t>
            </a:r>
            <a:endParaRPr lang="en-GB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C84B518-8BFC-4556-999E-69366F98F9D2}"/>
              </a:ext>
            </a:extLst>
          </p:cNvPr>
          <p:cNvSpPr txBox="1"/>
          <p:nvPr/>
        </p:nvSpPr>
        <p:spPr>
          <a:xfrm>
            <a:off x="5249017" y="236841"/>
            <a:ext cx="233422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Continued</a:t>
            </a:r>
          </a:p>
          <a:p>
            <a:pPr algn="ctr"/>
            <a:r>
              <a:rPr lang="en-GB" sz="1400" b="1" dirty="0"/>
              <a:t>9. G: Rugby</a:t>
            </a:r>
          </a:p>
          <a:p>
            <a:pPr algn="ctr"/>
            <a:r>
              <a:rPr lang="en-GB" sz="1400" b="1" dirty="0"/>
              <a:t>B: Trampoline</a:t>
            </a:r>
            <a:endParaRPr lang="en-GB" sz="14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AAD811-8FD5-4CB8-ABC9-ED2F8E4A1E02}"/>
              </a:ext>
            </a:extLst>
          </p:cNvPr>
          <p:cNvSpPr txBox="1"/>
          <p:nvPr/>
        </p:nvSpPr>
        <p:spPr>
          <a:xfrm>
            <a:off x="7723336" y="329510"/>
            <a:ext cx="23342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10. G: Athletics</a:t>
            </a:r>
          </a:p>
          <a:p>
            <a:pPr algn="ctr"/>
            <a:r>
              <a:rPr lang="en-GB" sz="1400" b="1" dirty="0"/>
              <a:t>B: Badminton/Cricket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EFD9A52-6559-437B-8548-4336B736C3A1}"/>
              </a:ext>
            </a:extLst>
          </p:cNvPr>
          <p:cNvSpPr txBox="1"/>
          <p:nvPr/>
        </p:nvSpPr>
        <p:spPr>
          <a:xfrm>
            <a:off x="10943168" y="743064"/>
            <a:ext cx="1024731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11. G: Badminton/Rounders</a:t>
            </a:r>
          </a:p>
          <a:p>
            <a:pPr algn="ctr"/>
            <a:r>
              <a:rPr lang="en-GB" sz="1400" b="1" dirty="0"/>
              <a:t>B: Athletics</a:t>
            </a:r>
            <a:endParaRPr lang="en-GB" sz="14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F02D347-F67B-4A14-896B-45E968A7F9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94488" y="2577664"/>
            <a:ext cx="1322092" cy="129822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525D882-8D66-4D0A-9BD3-1B36E72324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38756" y="5754776"/>
            <a:ext cx="1538863" cy="91265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4A895F2-FD6E-418D-AB8B-323CE6835A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8810" y="3024130"/>
            <a:ext cx="2447925" cy="71437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0467EB7-9767-46EC-ABDE-338647596F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8839" y="3971019"/>
            <a:ext cx="1028700" cy="12858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AE0F8F-E566-4F90-939D-6833FF9195F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5035" y="125340"/>
            <a:ext cx="2171700" cy="98778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5EA3101-C377-458B-A85D-262AE9B7F56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540327" y="1954770"/>
            <a:ext cx="1634501" cy="4368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7FB489F-E8BC-497F-92E7-65FB279DF99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357577" y="96245"/>
            <a:ext cx="661117" cy="56357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FD4FCF1-B959-423A-9864-EBD27D56F8F2}"/>
              </a:ext>
            </a:extLst>
          </p:cNvPr>
          <p:cNvSpPr txBox="1"/>
          <p:nvPr/>
        </p:nvSpPr>
        <p:spPr>
          <a:xfrm>
            <a:off x="1699686" y="4091682"/>
            <a:ext cx="171907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1. All:</a:t>
            </a:r>
          </a:p>
          <a:p>
            <a:pPr algn="ctr"/>
            <a:r>
              <a:rPr lang="en-GB" sz="1400" b="1" dirty="0"/>
              <a:t>Cross Country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0137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3E31E4-A95A-43A4-BFB1-0D0028FCA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154" r="98077">
                        <a14:foregroundMark x1="28846" y1="17308" x2="34615" y2="16923"/>
                        <a14:foregroundMark x1="35769" y1="14615" x2="56154" y2="15000"/>
                        <a14:foregroundMark x1="56154" y1="15000" x2="84231" y2="13846"/>
                        <a14:foregroundMark x1="84231" y1="13846" x2="98077" y2="14615"/>
                        <a14:foregroundMark x1="1154" y1="83462" x2="24615" y2="82692"/>
                        <a14:foregroundMark x1="24615" y1="82692" x2="44615" y2="82692"/>
                        <a14:foregroundMark x1="44615" y1="82692" x2="55385" y2="81923"/>
                        <a14:foregroundMark x1="55385" y1="81923" x2="63077" y2="819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4000" y="606173"/>
            <a:ext cx="9144000" cy="556421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7366927-547F-4AEE-AD0C-051493AE0965}"/>
              </a:ext>
            </a:extLst>
          </p:cNvPr>
          <p:cNvSpPr/>
          <p:nvPr/>
        </p:nvSpPr>
        <p:spPr>
          <a:xfrm>
            <a:off x="1382332" y="479268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96C52E-48B6-495E-9AAF-64DA39C3B7CA}"/>
              </a:ext>
            </a:extLst>
          </p:cNvPr>
          <p:cNvSpPr/>
          <p:nvPr/>
        </p:nvSpPr>
        <p:spPr>
          <a:xfrm>
            <a:off x="5783656" y="4713784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1F1BAA-1406-447B-B979-D9EFE72563F0}"/>
              </a:ext>
            </a:extLst>
          </p:cNvPr>
          <p:cNvSpPr/>
          <p:nvPr/>
        </p:nvSpPr>
        <p:spPr>
          <a:xfrm>
            <a:off x="2462010" y="206531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7AFE5E5-04BF-4E4E-85E7-3C7CABE87E93}"/>
              </a:ext>
            </a:extLst>
          </p:cNvPr>
          <p:cNvSpPr/>
          <p:nvPr/>
        </p:nvSpPr>
        <p:spPr>
          <a:xfrm>
            <a:off x="8186670" y="3191408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AE5FCC-FE0F-4248-99CE-FA94A54358F0}"/>
              </a:ext>
            </a:extLst>
          </p:cNvPr>
          <p:cNvSpPr/>
          <p:nvPr/>
        </p:nvSpPr>
        <p:spPr>
          <a:xfrm>
            <a:off x="5563672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17FD21-7F7A-404A-9904-2C965EF83EE0}"/>
              </a:ext>
            </a:extLst>
          </p:cNvPr>
          <p:cNvSpPr/>
          <p:nvPr/>
        </p:nvSpPr>
        <p:spPr>
          <a:xfrm>
            <a:off x="9693499" y="1120462"/>
            <a:ext cx="1116169" cy="912659"/>
          </a:xfrm>
          <a:prstGeom prst="ellips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Term 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3493B5-3BC7-495B-B6B6-355CB32E2814}"/>
              </a:ext>
            </a:extLst>
          </p:cNvPr>
          <p:cNvSpPr/>
          <p:nvPr/>
        </p:nvSpPr>
        <p:spPr>
          <a:xfrm>
            <a:off x="1056384" y="6322955"/>
            <a:ext cx="3400023" cy="4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latin typeface="Century Gothic" panose="020B0502020202020204" pitchFamily="34" charset="0"/>
              </a:rPr>
              <a:t>PE Y9 Curriculum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DDCC7A1-9EDA-4DAF-90B3-0794713BE91F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5" y="5886815"/>
            <a:ext cx="1416546" cy="912659"/>
          </a:xfrm>
          <a:prstGeom prst="rect">
            <a:avLst/>
          </a:prstGeom>
        </p:spPr>
      </p:pic>
      <p:pic>
        <p:nvPicPr>
          <p:cNvPr id="35" name="Picture 18" descr="Cartoon Star Vector Art, Icons, and Graphics for Free Download">
            <a:extLst>
              <a:ext uri="{FF2B5EF4-FFF2-40B4-BE49-F238E27FC236}">
                <a16:creationId xmlns:a16="http://schemas.microsoft.com/office/drawing/2014/main" id="{EE041214-DCB8-415D-A670-4F7023725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59" y="948753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3501B6C1-4DDA-475C-B039-C9B021A3997B}"/>
              </a:ext>
            </a:extLst>
          </p:cNvPr>
          <p:cNvSpPr txBox="1"/>
          <p:nvPr/>
        </p:nvSpPr>
        <p:spPr>
          <a:xfrm>
            <a:off x="2599216" y="5754766"/>
            <a:ext cx="283468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1. Rotation of: Netball/Basketball, Rugby, Football and Fitness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11A633-38DD-457D-8270-54F6E9E9E558}"/>
              </a:ext>
            </a:extLst>
          </p:cNvPr>
          <p:cNvSpPr txBox="1"/>
          <p:nvPr/>
        </p:nvSpPr>
        <p:spPr>
          <a:xfrm>
            <a:off x="9302839" y="5182121"/>
            <a:ext cx="261917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2.Rotation of: Netball/Basketball, Rugby, Football and Fitness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C2B46D-E5BA-4E4F-8681-2786FD01E729}"/>
              </a:ext>
            </a:extLst>
          </p:cNvPr>
          <p:cNvSpPr txBox="1"/>
          <p:nvPr/>
        </p:nvSpPr>
        <p:spPr>
          <a:xfrm>
            <a:off x="7215784" y="2368757"/>
            <a:ext cx="3057939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3. Rotation of: Netball/Basketball, Rugby, Football and Fitness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EA303-D078-4E79-8CAB-A710BA231C83}"/>
              </a:ext>
            </a:extLst>
          </p:cNvPr>
          <p:cNvSpPr txBox="1"/>
          <p:nvPr/>
        </p:nvSpPr>
        <p:spPr>
          <a:xfrm>
            <a:off x="4456407" y="2476479"/>
            <a:ext cx="2443418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4. Competition for 4 lessons.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07967-E596-4BBC-85A4-48831E442138}"/>
              </a:ext>
            </a:extLst>
          </p:cNvPr>
          <p:cNvSpPr txBox="1"/>
          <p:nvPr/>
        </p:nvSpPr>
        <p:spPr>
          <a:xfrm>
            <a:off x="1056384" y="3572247"/>
            <a:ext cx="231018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4. G: Handball</a:t>
            </a:r>
          </a:p>
          <a:p>
            <a:r>
              <a:rPr lang="en-GB" sz="1400" dirty="0"/>
              <a:t>B:Outdoor Education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AC2A5D-99BF-4237-A598-6BBB6CA480F0}"/>
              </a:ext>
            </a:extLst>
          </p:cNvPr>
          <p:cNvSpPr txBox="1"/>
          <p:nvPr/>
        </p:nvSpPr>
        <p:spPr>
          <a:xfrm>
            <a:off x="188315" y="1338665"/>
            <a:ext cx="231018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5. G: Outdoor Education</a:t>
            </a:r>
          </a:p>
          <a:p>
            <a:r>
              <a:rPr lang="en-GB" sz="1400" dirty="0"/>
              <a:t>B: Handball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52F179-4404-463E-AB32-F6570F987AC4}"/>
              </a:ext>
            </a:extLst>
          </p:cNvPr>
          <p:cNvSpPr txBox="1"/>
          <p:nvPr/>
        </p:nvSpPr>
        <p:spPr>
          <a:xfrm>
            <a:off x="2861463" y="422071"/>
            <a:ext cx="231018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6. G: Trampoline/Badminton</a:t>
            </a:r>
          </a:p>
          <a:p>
            <a:r>
              <a:rPr lang="en-GB" sz="1400" dirty="0"/>
              <a:t>B: Cricket/Athletics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B66335-A476-4CD2-B3DA-678957FEEC74}"/>
              </a:ext>
            </a:extLst>
          </p:cNvPr>
          <p:cNvSpPr txBox="1"/>
          <p:nvPr/>
        </p:nvSpPr>
        <p:spPr>
          <a:xfrm>
            <a:off x="6387608" y="429424"/>
            <a:ext cx="231018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6. G: Trampoline/Badminton</a:t>
            </a:r>
          </a:p>
          <a:p>
            <a:r>
              <a:rPr lang="en-GB" sz="1400" dirty="0"/>
              <a:t>B: Cricket/Athletics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7A674E-F6C2-4F34-836B-3EA82A3EFF11}"/>
              </a:ext>
            </a:extLst>
          </p:cNvPr>
          <p:cNvSpPr txBox="1"/>
          <p:nvPr/>
        </p:nvSpPr>
        <p:spPr>
          <a:xfrm>
            <a:off x="9789130" y="460684"/>
            <a:ext cx="231018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6. G: Athletics/Rounders</a:t>
            </a:r>
          </a:p>
          <a:p>
            <a:r>
              <a:rPr lang="en-GB" sz="1400" dirty="0"/>
              <a:t>B: Trampoline/Badminton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D1BD553-BC3A-48B2-8C1A-39763F20B4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6658" y="5803332"/>
            <a:ext cx="871448" cy="94992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0B2DC3D-747B-4D71-A985-79F26B4BA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8482" y="5788232"/>
            <a:ext cx="871447" cy="91557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49C7920-0BDF-4256-A605-E11C6A397E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38756" y="5754776"/>
            <a:ext cx="1538863" cy="91265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8A0697E-B6EA-447D-BA36-0E8F7C923D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08653" y="3325285"/>
            <a:ext cx="1461821" cy="143543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7739C65-9BD2-4834-A09B-43E14A250E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758" y="294858"/>
            <a:ext cx="2447925" cy="71437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9E1D454-31F4-461F-A3A5-2E5696B3A2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22340" y="118233"/>
            <a:ext cx="755178" cy="64834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D4F84766-DE52-438F-8FA5-7B587351792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73834" y="305255"/>
            <a:ext cx="661117" cy="56357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ECD2F13-BE36-4939-87F8-CD278C3BA8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08763" y="2096172"/>
            <a:ext cx="1634501" cy="68808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55AB709-E4D7-4F7C-BD2D-BF804B8DC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8736" y="2378796"/>
            <a:ext cx="2171700" cy="98778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4E28DE4-1174-475F-A427-FCCE0B6FC99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65255" y="3878942"/>
            <a:ext cx="1374170" cy="8730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393DBB0-E48C-46FC-90D6-AEDE980BDF5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77051" y="3871486"/>
            <a:ext cx="828588" cy="88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1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408</Words>
  <Application>Microsoft Office PowerPoint</Application>
  <PresentationFormat>Widescreen</PresentationFormat>
  <Paragraphs>102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O'Rourke</dc:creator>
  <cp:lastModifiedBy>Miss Maymon</cp:lastModifiedBy>
  <cp:revision>20</cp:revision>
  <dcterms:created xsi:type="dcterms:W3CDTF">2023-09-11T09:38:51Z</dcterms:created>
  <dcterms:modified xsi:type="dcterms:W3CDTF">2024-09-29T09:33:59Z</dcterms:modified>
</cp:coreProperties>
</file>